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79" r:id="rId2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B9B9"/>
    <a:srgbClr val="FFFFCC"/>
    <a:srgbClr val="FFFF99"/>
    <a:srgbClr val="D9D9D9"/>
    <a:srgbClr val="2C2C2C"/>
    <a:srgbClr val="D7EEFD"/>
    <a:srgbClr val="B6E0FC"/>
    <a:srgbClr val="EBEBFF"/>
    <a:srgbClr val="E5E5FF"/>
    <a:srgbClr val="D1D1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76" autoAdjust="0"/>
    <p:restoredTop sz="94660"/>
  </p:normalViewPr>
  <p:slideViewPr>
    <p:cSldViewPr snapToGrid="0">
      <p:cViewPr varScale="1">
        <p:scale>
          <a:sx n="86" d="100"/>
          <a:sy n="86" d="100"/>
        </p:scale>
        <p:origin x="1123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81966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647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227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120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896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03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363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879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475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511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2EC916-BFBE-4F92-A774-A6BE1B4F5BC3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927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etm.org.uk/classroom-resources/cp-curriculum-prioritisation-in-primary-maths/" TargetMode="External"/><Relationship Id="rId2" Type="http://schemas.openxmlformats.org/officeDocument/2006/relationships/hyperlink" Target="https://www.ncetm.org.uk/resources/50639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hyperlink" Target="https://whiterosemaths.com/resources/primary-resources/primary-sol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182F294-F229-4B33-A1E2-E382BE7C4ECE}"/>
              </a:ext>
            </a:extLst>
          </p:cNvPr>
          <p:cNvSpPr txBox="1"/>
          <p:nvPr/>
        </p:nvSpPr>
        <p:spPr>
          <a:xfrm>
            <a:off x="61545" y="190083"/>
            <a:ext cx="3476785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b="1" dirty="0">
                <a:solidFill>
                  <a:schemeClr val="accent1">
                    <a:lumMod val="75000"/>
                  </a:schemeClr>
                </a:solidFill>
              </a:rPr>
              <a:t>Year 3 – Yearly </a:t>
            </a:r>
            <a:r>
              <a:rPr lang="en-GB" sz="2400" b="1">
                <a:solidFill>
                  <a:schemeClr val="accent1">
                    <a:lumMod val="75000"/>
                  </a:schemeClr>
                </a:solidFill>
              </a:rPr>
              <a:t>Overview 2023/24</a:t>
            </a:r>
            <a:endParaRPr lang="en-GB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1545" y="6404441"/>
            <a:ext cx="43622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https://www.ncetm.org.uk/resources/50639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3814648" y="258222"/>
            <a:ext cx="4953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3"/>
              </a:rPr>
              <a:t>https://www.ncetm.org.uk/classroom-resources/cp-curriculum-prioritisation-in-primary-maths/</a:t>
            </a:r>
            <a:r>
              <a:rPr lang="en-GB" dirty="0"/>
              <a:t> </a:t>
            </a:r>
          </a:p>
        </p:txBody>
      </p:sp>
      <p:sp>
        <p:nvSpPr>
          <p:cNvPr id="9" name="Rectangle 8"/>
          <p:cNvSpPr/>
          <p:nvPr/>
        </p:nvSpPr>
        <p:spPr>
          <a:xfrm>
            <a:off x="4900363" y="6211669"/>
            <a:ext cx="4953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4"/>
              </a:rPr>
              <a:t>https://whiterosemaths.com/resources/primary-resources/primary-sols/</a:t>
            </a:r>
            <a:r>
              <a:rPr lang="en-GB" dirty="0"/>
              <a:t>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89337" y="1278826"/>
            <a:ext cx="7378311" cy="464279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58" t="10471" r="36018" b="14491"/>
          <a:stretch>
            <a:fillRect/>
          </a:stretch>
        </p:blipFill>
        <p:spPr bwMode="auto">
          <a:xfrm>
            <a:off x="8892580" y="190083"/>
            <a:ext cx="960783" cy="1262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118862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224</TotalTime>
  <Words>45</Words>
  <Application>Microsoft Office PowerPoint</Application>
  <PresentationFormat>A4 Paper (210x297 mm)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3</dc:title>
  <dc:subject>Measurement - Length and Perimeter</dc:subject>
  <dc:creator>The Digital Stationer</dc:creator>
  <cp:lastModifiedBy>Brooke Richmond</cp:lastModifiedBy>
  <cp:revision>249</cp:revision>
  <cp:lastPrinted>2020-11-30T16:11:33Z</cp:lastPrinted>
  <dcterms:created xsi:type="dcterms:W3CDTF">2018-01-17T14:24:29Z</dcterms:created>
  <dcterms:modified xsi:type="dcterms:W3CDTF">2023-09-18T12:25:15Z</dcterms:modified>
</cp:coreProperties>
</file>