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82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9B9"/>
    <a:srgbClr val="FFFFCC"/>
    <a:srgbClr val="FFFF99"/>
    <a:srgbClr val="D9D9D9"/>
    <a:srgbClr val="2C2C2C"/>
    <a:srgbClr val="D7EEFD"/>
    <a:srgbClr val="B6E0FC"/>
    <a:srgbClr val="EBEBFF"/>
    <a:srgbClr val="E5E5FF"/>
    <a:srgbClr val="D1D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etm.org.uk/classroom-resources/cp-curriculum-prioritisation-in-primary-maths/" TargetMode="External"/><Relationship Id="rId2" Type="http://schemas.openxmlformats.org/officeDocument/2006/relationships/hyperlink" Target="https://www.ncetm.org.uk/resources/5063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hiterosemaths.com/resources/primary-resources/primary-so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B7BB2EA-DE0D-4147-8BF1-0AB3CDD6B3FC}"/>
              </a:ext>
            </a:extLst>
          </p:cNvPr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6 – Yearly 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Overview</a:t>
            </a:r>
          </a:p>
          <a:p>
            <a:pPr algn="ctr"/>
            <a:r>
              <a:rPr lang="en-GB" sz="2400" b="1" smtClean="0">
                <a:solidFill>
                  <a:schemeClr val="accent1">
                    <a:lumMod val="75000"/>
                  </a:schemeClr>
                </a:solidFill>
              </a:rPr>
              <a:t>2022-2023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7966" y="6044560"/>
            <a:ext cx="4362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https://www.ncetm.org.uk/resources/50639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686313" y="83007"/>
            <a:ext cx="4953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https://www.ncetm.org.uk/classroom-resources/cp-curriculum-prioritisation-in-primary-maths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886307" y="6044560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https://whiterosemaths.com/resources/primary-resources/primary-sols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2650" y="1141761"/>
            <a:ext cx="7436663" cy="48535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8" t="10471" r="36018" b="14491"/>
          <a:stretch>
            <a:fillRect/>
          </a:stretch>
        </p:blipFill>
        <p:spPr bwMode="auto">
          <a:xfrm>
            <a:off x="8787296" y="190083"/>
            <a:ext cx="960783" cy="126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4400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</TotalTime>
  <Words>17</Words>
  <Application>Microsoft Office PowerPoint</Application>
  <PresentationFormat>A4 Paper (210x297 mm)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</dc:title>
  <dc:subject>Measurement - Length and Perimeter</dc:subject>
  <dc:creator>The Digital Stationer</dc:creator>
  <cp:lastModifiedBy>Brooke Richmond</cp:lastModifiedBy>
  <cp:revision>243</cp:revision>
  <cp:lastPrinted>2018-02-04T19:25:45Z</cp:lastPrinted>
  <dcterms:created xsi:type="dcterms:W3CDTF">2018-01-17T14:24:29Z</dcterms:created>
  <dcterms:modified xsi:type="dcterms:W3CDTF">2023-01-26T15:05:33Z</dcterms:modified>
</cp:coreProperties>
</file>