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8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7113920-C733-459B-BE40-BEBC40071668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2 – Yearly Overview</a:t>
            </a:r>
          </a:p>
          <a:p>
            <a:r>
              <a:rPr lang="en-GB" sz="2400" b="1">
                <a:solidFill>
                  <a:schemeClr val="accent1">
                    <a:lumMod val="75000"/>
                  </a:schemeClr>
                </a:solidFill>
              </a:rPr>
              <a:t>2023-2024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545" y="6294098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814648" y="143916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https://www.ncetm.org.uk/classroom-resources/cp-curriculum-prioritisation-in-primary-maths/</a:t>
            </a:r>
            <a:r>
              <a:rPr lang="en-GB" dirty="0"/>
              <a:t>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782972" y="6067753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https://whiterosemaths.com/resources/primary-resources/primary-sols/</a:t>
            </a:r>
            <a:r>
              <a:rPr lang="en-GB" dirty="0"/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8175" y="1227563"/>
            <a:ext cx="7489473" cy="47189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775189" y="143916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12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45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subject>Measurement - Length and Perimeter</dc:subject>
  <dc:creator>The Digital Stationer</dc:creator>
  <cp:lastModifiedBy>Brooke Richmond</cp:lastModifiedBy>
  <cp:revision>243</cp:revision>
  <cp:lastPrinted>2018-02-04T19:25:45Z</cp:lastPrinted>
  <dcterms:created xsi:type="dcterms:W3CDTF">2018-01-17T14:24:29Z</dcterms:created>
  <dcterms:modified xsi:type="dcterms:W3CDTF">2023-09-18T12:24:57Z</dcterms:modified>
</cp:coreProperties>
</file>