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1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5041529-DE3C-45D7-BDE0-424472B9C71F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5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pPr algn="ctr"/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2022-2023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2431" y="6044560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86313" y="118699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01085" y="6044560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3067" y="1303300"/>
            <a:ext cx="7016035" cy="45009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787296" y="190083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053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17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</dc:title>
  <dc:subject>Measurement - Length and Perimeter</dc:subject>
  <dc:creator>The Digital Stationer</dc:creator>
  <cp:lastModifiedBy>Brooke Richmond</cp:lastModifiedBy>
  <cp:revision>243</cp:revision>
  <cp:lastPrinted>2018-02-04T19:25:45Z</cp:lastPrinted>
  <dcterms:created xsi:type="dcterms:W3CDTF">2018-01-17T14:24:29Z</dcterms:created>
  <dcterms:modified xsi:type="dcterms:W3CDTF">2023-01-26T15:05:14Z</dcterms:modified>
</cp:coreProperties>
</file>