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77" r:id="rId2"/>
  </p:sldIdLst>
  <p:sldSz cx="9906000" cy="6858000" type="A4"/>
  <p:notesSz cx="6864350" cy="999648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FFFF99"/>
    <a:srgbClr val="D9D9D9"/>
    <a:srgbClr val="2C2C2C"/>
    <a:srgbClr val="D7EEFD"/>
    <a:srgbClr val="B6E0FC"/>
    <a:srgbClr val="EBEBFF"/>
    <a:srgbClr val="E5E5FF"/>
    <a:srgbClr val="D1D1FF"/>
    <a:srgbClr val="FFB9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176" autoAdjust="0"/>
    <p:restoredTop sz="94660"/>
  </p:normalViewPr>
  <p:slideViewPr>
    <p:cSldViewPr snapToGrid="0">
      <p:cViewPr varScale="1">
        <p:scale>
          <a:sx n="98" d="100"/>
          <a:sy n="98" d="100"/>
        </p:scale>
        <p:origin x="102" y="3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81966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6476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52274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1206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08963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9038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33636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48799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265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4754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45114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2EC916-BFBE-4F92-A774-A6BE1B4F5BC3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19277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etm.org.uk/classroom-resources/cp-curriculum-prioritisation-in-primary-maths/" TargetMode="External"/><Relationship Id="rId2" Type="http://schemas.openxmlformats.org/officeDocument/2006/relationships/hyperlink" Target="https://www.ncetm.org.uk/resources/50639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hyperlink" Target="https://whiterosemaths.com/resources/primary-resources/primary-sol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/>
          <p:cNvSpPr txBox="1"/>
          <p:nvPr/>
        </p:nvSpPr>
        <p:spPr>
          <a:xfrm>
            <a:off x="61545" y="190083"/>
            <a:ext cx="3476785" cy="83099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400" b="1" dirty="0">
                <a:solidFill>
                  <a:schemeClr val="accent1">
                    <a:lumMod val="75000"/>
                  </a:schemeClr>
                </a:solidFill>
              </a:rPr>
              <a:t>Year 1 – Yearly </a:t>
            </a:r>
            <a:r>
              <a:rPr lang="en-GB" sz="2400" b="1" dirty="0" smtClean="0">
                <a:solidFill>
                  <a:schemeClr val="accent1">
                    <a:lumMod val="75000"/>
                  </a:schemeClr>
                </a:solidFill>
              </a:rPr>
              <a:t>Overview 2022-2023</a:t>
            </a:r>
            <a:endParaRPr lang="en-GB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Text Box 2">
            <a:extLst>
              <a:ext uri="{FF2B5EF4-FFF2-40B4-BE49-F238E27FC236}">
                <a16:creationId xmlns:a16="http://schemas.microsoft.com/office/drawing/2014/main" id="{4AA742DB-AF26-419D-9823-F737DE398401}"/>
              </a:ext>
            </a:extLst>
          </p:cNvPr>
          <p:cNvSpPr txBox="1"/>
          <p:nvPr/>
        </p:nvSpPr>
        <p:spPr>
          <a:xfrm>
            <a:off x="8298936" y="6663430"/>
            <a:ext cx="1540367" cy="220687"/>
          </a:xfrm>
          <a:prstGeom prst="rect">
            <a:avLst/>
          </a:prstGeom>
          <a:noFill/>
          <a:ln>
            <a:noFill/>
            <a:prstDash/>
          </a:ln>
        </p:spPr>
        <p:txBody>
          <a:bodyPr vert="horz" wrap="square" lIns="63305" tIns="31652" rIns="63305" bIns="31652" anchor="t" anchorCtr="0" compatLnSpc="0">
            <a:noAutofit/>
          </a:bodyPr>
          <a:lstStyle/>
          <a:p>
            <a:pPr algn="r">
              <a:lnSpc>
                <a:spcPct val="107000"/>
              </a:lnSpc>
              <a:spcAft>
                <a:spcPts val="554"/>
              </a:spcAft>
            </a:pPr>
            <a:r>
              <a:rPr lang="en-GB" sz="692" b="1" dirty="0">
                <a:ea typeface="Sweetness" panose="02000603000000000000" pitchFamily="2" charset="0"/>
                <a:cs typeface="Times New Roman" panose="02020603050405020304" pitchFamily="18" charset="0"/>
              </a:rPr>
              <a:t>      </a:t>
            </a:r>
            <a:endParaRPr lang="en-GB" sz="692" dirty="0">
              <a:ea typeface="Sweetness" panose="02000603000000000000" pitchFamily="2" charset="0"/>
              <a:cs typeface="Times New Roman" panose="02020603050405020304" pitchFamily="18" charset="0"/>
            </a:endParaRPr>
          </a:p>
          <a:p>
            <a:pPr algn="r">
              <a:lnSpc>
                <a:spcPct val="107000"/>
              </a:lnSpc>
              <a:spcAft>
                <a:spcPts val="554"/>
              </a:spcAft>
            </a:pPr>
            <a:r>
              <a:rPr lang="en-GB" sz="692" dirty="0">
                <a:ea typeface="Sweetness" panose="02000603000000000000" pitchFamily="2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183059"/>
            <a:ext cx="43622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2"/>
              </a:rPr>
              <a:t>https://www.ncetm.org.uk/resources/50639</a:t>
            </a:r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3686313" y="118699"/>
            <a:ext cx="4953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hlinkClick r:id="rId3"/>
              </a:rPr>
              <a:t>https://www.ncetm.org.uk/classroom-resources/cp-curriculum-prioritisation-in-primary-maths</a:t>
            </a:r>
            <a:r>
              <a:rPr lang="en-GB" dirty="0" smtClean="0">
                <a:hlinkClick r:id="rId3"/>
              </a:rPr>
              <a:t>/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4833129" y="6017099"/>
            <a:ext cx="4953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hlinkClick r:id="rId4"/>
              </a:rPr>
              <a:t>https://</a:t>
            </a:r>
            <a:r>
              <a:rPr lang="en-GB" dirty="0" smtClean="0">
                <a:hlinkClick r:id="rId4"/>
              </a:rPr>
              <a:t>whiterosemaths.com/resources/primary-resources/primary-sols/</a:t>
            </a:r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3323" y="1145816"/>
            <a:ext cx="7465613" cy="4720542"/>
          </a:xfrm>
          <a:prstGeom prst="rect">
            <a:avLst/>
          </a:prstGeom>
        </p:spPr>
      </p:pic>
      <p:pic>
        <p:nvPicPr>
          <p:cNvPr id="1026" name="Picture 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58" t="10471" r="36018" b="14491"/>
          <a:stretch>
            <a:fillRect/>
          </a:stretch>
        </p:blipFill>
        <p:spPr bwMode="auto">
          <a:xfrm>
            <a:off x="8639313" y="77427"/>
            <a:ext cx="960783" cy="1262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0153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206</TotalTime>
  <Words>18</Words>
  <Application>Microsoft Office PowerPoint</Application>
  <PresentationFormat>A4 Paper (210x297 mm)</PresentationFormat>
  <Paragraphs>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Sweetness</vt:lpstr>
      <vt:lpstr>Times New Roman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1</dc:title>
  <dc:subject>Measurement - Length and Perimeter</dc:subject>
  <dc:creator>The Digital Stationer</dc:creator>
  <cp:lastModifiedBy>Brooke Richmond</cp:lastModifiedBy>
  <cp:revision>242</cp:revision>
  <cp:lastPrinted>2018-02-04T19:25:45Z</cp:lastPrinted>
  <dcterms:created xsi:type="dcterms:W3CDTF">2018-01-17T14:24:29Z</dcterms:created>
  <dcterms:modified xsi:type="dcterms:W3CDTF">2023-01-26T15:04:07Z</dcterms:modified>
</cp:coreProperties>
</file>