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0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4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pPr algn="ctr"/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2022-2023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5135" y="6050446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686313" y="81186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953000" y="6050446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https://whiterosemaths.com/resources/primary-resources/primary-sols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0557" y="1241190"/>
            <a:ext cx="7124886" cy="45560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787296" y="190083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17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</dc:title>
  <dc:subject>Measurement - Length and Perimeter</dc:subject>
  <dc:creator>The Digital Stationer</dc:creator>
  <cp:lastModifiedBy>Brooke Richmond</cp:lastModifiedBy>
  <cp:revision>243</cp:revision>
  <cp:lastPrinted>2018-02-04T19:25:45Z</cp:lastPrinted>
  <dcterms:created xsi:type="dcterms:W3CDTF">2018-01-17T14:24:29Z</dcterms:created>
  <dcterms:modified xsi:type="dcterms:W3CDTF">2023-01-26T15:05:06Z</dcterms:modified>
</cp:coreProperties>
</file>